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2" r:id="rId5"/>
    <p:sldId id="270" r:id="rId6"/>
    <p:sldId id="264" r:id="rId7"/>
    <p:sldId id="261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C455F-21AC-4ECE-8F70-BC60BCB786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434B889-97A1-4512-B425-7BF33F43F5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Position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31A2E6B-5E88-4CC5-AE9E-9E6D2C538BF2}" type="parTrans" cxnId="{9F52C447-9587-4293-A765-057C58CDF646}">
      <dgm:prSet/>
      <dgm:spPr/>
      <dgm:t>
        <a:bodyPr/>
        <a:lstStyle/>
        <a:p>
          <a:endParaRPr lang="en-US"/>
        </a:p>
      </dgm:t>
    </dgm:pt>
    <dgm:pt modelId="{DF7FEEE7-1570-487D-8382-490D3177BE6C}" type="sibTrans" cxnId="{9F52C447-9587-4293-A765-057C58CDF646}">
      <dgm:prSet/>
      <dgm:spPr/>
      <dgm:t>
        <a:bodyPr/>
        <a:lstStyle/>
        <a:p>
          <a:endParaRPr lang="en-US"/>
        </a:p>
      </dgm:t>
    </dgm:pt>
    <dgm:pt modelId="{B61A3534-76F4-4E8D-9576-069CCFF5A4B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67BF3AA-47F4-4449-921B-45AE49B5EACD}" type="parTrans" cxnId="{6B0526CF-1C55-41A9-B42F-CC16425ACC65}">
      <dgm:prSet/>
      <dgm:spPr/>
      <dgm:t>
        <a:bodyPr/>
        <a:lstStyle/>
        <a:p>
          <a:endParaRPr lang="en-US"/>
        </a:p>
      </dgm:t>
    </dgm:pt>
    <dgm:pt modelId="{31F9738B-1BCD-4AA3-B354-D3CB8477D3CC}" type="sibTrans" cxnId="{6B0526CF-1C55-41A9-B42F-CC16425ACC65}">
      <dgm:prSet/>
      <dgm:spPr/>
      <dgm:t>
        <a:bodyPr/>
        <a:lstStyle/>
        <a:p>
          <a:endParaRPr lang="en-US"/>
        </a:p>
      </dgm:t>
    </dgm:pt>
    <dgm:pt modelId="{556A4996-91EF-4637-903D-15D19FC0496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14B7684-4918-4144-911C-745C793A9003}" type="parTrans" cxnId="{F0928534-4C90-4D62-A8BB-C901C893D0BA}">
      <dgm:prSet/>
      <dgm:spPr/>
      <dgm:t>
        <a:bodyPr/>
        <a:lstStyle/>
        <a:p>
          <a:endParaRPr lang="en-US"/>
        </a:p>
      </dgm:t>
    </dgm:pt>
    <dgm:pt modelId="{A9F76CA1-2A45-4C16-9458-A9E4E9444B2E}" type="sibTrans" cxnId="{F0928534-4C90-4D62-A8BB-C901C893D0BA}">
      <dgm:prSet/>
      <dgm:spPr/>
      <dgm:t>
        <a:bodyPr/>
        <a:lstStyle/>
        <a:p>
          <a:endParaRPr lang="en-US"/>
        </a:p>
      </dgm:t>
    </dgm:pt>
    <dgm:pt modelId="{A0F9106D-19F8-4B06-9AFE-900D5EF85EF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B7D4215-17BC-4F49-9C3E-44C03E396B7D}" type="parTrans" cxnId="{95A36A03-D003-4638-B44C-1BDC1B552DCE}">
      <dgm:prSet/>
      <dgm:spPr/>
      <dgm:t>
        <a:bodyPr/>
        <a:lstStyle/>
        <a:p>
          <a:endParaRPr lang="en-US"/>
        </a:p>
      </dgm:t>
    </dgm:pt>
    <dgm:pt modelId="{9F21FB8B-F096-4BAE-B475-345F1C59EA03}" type="sibTrans" cxnId="{95A36A03-D003-4638-B44C-1BDC1B552DCE}">
      <dgm:prSet/>
      <dgm:spPr/>
      <dgm:t>
        <a:bodyPr/>
        <a:lstStyle/>
        <a:p>
          <a:endParaRPr lang="en-US"/>
        </a:p>
      </dgm:t>
    </dgm:pt>
    <dgm:pt modelId="{B447CB97-938A-4AC2-BFAF-D650B18160B0}" type="pres">
      <dgm:prSet presAssocID="{D5BC455F-21AC-4ECE-8F70-BC60BCB786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774CCC-A01E-49B6-9248-70860D2EF416}" type="pres">
      <dgm:prSet presAssocID="{F434B889-97A1-4512-B425-7BF33F43F501}" presName="hierRoot1" presStyleCnt="0">
        <dgm:presLayoutVars>
          <dgm:hierBranch/>
        </dgm:presLayoutVars>
      </dgm:prSet>
      <dgm:spPr/>
    </dgm:pt>
    <dgm:pt modelId="{3C62DAC9-B827-4940-A688-F5BB946C4D3E}" type="pres">
      <dgm:prSet presAssocID="{F434B889-97A1-4512-B425-7BF33F43F501}" presName="rootComposite1" presStyleCnt="0"/>
      <dgm:spPr/>
    </dgm:pt>
    <dgm:pt modelId="{2EBBA07A-C044-4688-B5E3-2CA9C1A3E7B5}" type="pres">
      <dgm:prSet presAssocID="{F434B889-97A1-4512-B425-7BF33F43F50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EFCE23-72B2-4834-BC2A-7984999C1A9C}" type="pres">
      <dgm:prSet presAssocID="{F434B889-97A1-4512-B425-7BF33F43F50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0B65234-FCD8-4D30-9BA6-50B11FFD1797}" type="pres">
      <dgm:prSet presAssocID="{F434B889-97A1-4512-B425-7BF33F43F501}" presName="hierChild2" presStyleCnt="0"/>
      <dgm:spPr/>
    </dgm:pt>
    <dgm:pt modelId="{BE7FCC6B-F3EA-41B4-9E18-8608C333F80C}" type="pres">
      <dgm:prSet presAssocID="{767BF3AA-47F4-4449-921B-45AE49B5EACD}" presName="Name35" presStyleLbl="parChTrans1D2" presStyleIdx="0" presStyleCnt="3"/>
      <dgm:spPr/>
      <dgm:t>
        <a:bodyPr/>
        <a:lstStyle/>
        <a:p>
          <a:endParaRPr lang="en-US"/>
        </a:p>
      </dgm:t>
    </dgm:pt>
    <dgm:pt modelId="{43A98E0B-D706-4522-8AEC-2AD4FA11890C}" type="pres">
      <dgm:prSet presAssocID="{B61A3534-76F4-4E8D-9576-069CCFF5A4BC}" presName="hierRoot2" presStyleCnt="0">
        <dgm:presLayoutVars>
          <dgm:hierBranch/>
        </dgm:presLayoutVars>
      </dgm:prSet>
      <dgm:spPr/>
    </dgm:pt>
    <dgm:pt modelId="{A9364B10-61FF-4C7E-BEC7-6D267BD3C98A}" type="pres">
      <dgm:prSet presAssocID="{B61A3534-76F4-4E8D-9576-069CCFF5A4BC}" presName="rootComposite" presStyleCnt="0"/>
      <dgm:spPr/>
    </dgm:pt>
    <dgm:pt modelId="{666AD2ED-19DF-43F6-8098-6B78C888897B}" type="pres">
      <dgm:prSet presAssocID="{B61A3534-76F4-4E8D-9576-069CCFF5A4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03C4E-63F7-41B1-B33C-8826F66C6C37}" type="pres">
      <dgm:prSet presAssocID="{B61A3534-76F4-4E8D-9576-069CCFF5A4BC}" presName="rootConnector" presStyleLbl="node2" presStyleIdx="0" presStyleCnt="3"/>
      <dgm:spPr/>
      <dgm:t>
        <a:bodyPr/>
        <a:lstStyle/>
        <a:p>
          <a:endParaRPr lang="en-US"/>
        </a:p>
      </dgm:t>
    </dgm:pt>
    <dgm:pt modelId="{2FB7C283-1D73-4C2B-8DA9-3CBECB616496}" type="pres">
      <dgm:prSet presAssocID="{B61A3534-76F4-4E8D-9576-069CCFF5A4BC}" presName="hierChild4" presStyleCnt="0"/>
      <dgm:spPr/>
    </dgm:pt>
    <dgm:pt modelId="{5C741EEC-CDEF-4810-AD59-21B1043613C1}" type="pres">
      <dgm:prSet presAssocID="{B61A3534-76F4-4E8D-9576-069CCFF5A4BC}" presName="hierChild5" presStyleCnt="0"/>
      <dgm:spPr/>
    </dgm:pt>
    <dgm:pt modelId="{2E1C1D9C-33A4-4D7C-B026-0116B7028C1E}" type="pres">
      <dgm:prSet presAssocID="{014B7684-4918-4144-911C-745C793A9003}" presName="Name35" presStyleLbl="parChTrans1D2" presStyleIdx="1" presStyleCnt="3"/>
      <dgm:spPr/>
      <dgm:t>
        <a:bodyPr/>
        <a:lstStyle/>
        <a:p>
          <a:endParaRPr lang="en-US"/>
        </a:p>
      </dgm:t>
    </dgm:pt>
    <dgm:pt modelId="{7213ED2E-89D8-4DF5-AD92-3D266C1A71C5}" type="pres">
      <dgm:prSet presAssocID="{556A4996-91EF-4637-903D-15D19FC0496E}" presName="hierRoot2" presStyleCnt="0">
        <dgm:presLayoutVars>
          <dgm:hierBranch/>
        </dgm:presLayoutVars>
      </dgm:prSet>
      <dgm:spPr/>
    </dgm:pt>
    <dgm:pt modelId="{D14BAB44-AF40-4CD6-85D3-88391D15A4B9}" type="pres">
      <dgm:prSet presAssocID="{556A4996-91EF-4637-903D-15D19FC0496E}" presName="rootComposite" presStyleCnt="0"/>
      <dgm:spPr/>
    </dgm:pt>
    <dgm:pt modelId="{2F5DB0D2-D089-426F-833D-1D9BDFB6EDFC}" type="pres">
      <dgm:prSet presAssocID="{556A4996-91EF-4637-903D-15D19FC0496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463A9-7656-4AE4-ACC2-16D448A1F174}" type="pres">
      <dgm:prSet presAssocID="{556A4996-91EF-4637-903D-15D19FC0496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C9F6FA1-23BD-4A5A-BCF1-D3E9D3E2E8C4}" type="pres">
      <dgm:prSet presAssocID="{556A4996-91EF-4637-903D-15D19FC0496E}" presName="hierChild4" presStyleCnt="0"/>
      <dgm:spPr/>
    </dgm:pt>
    <dgm:pt modelId="{ED6CA08C-27FD-478F-9302-5089CEF5434A}" type="pres">
      <dgm:prSet presAssocID="{556A4996-91EF-4637-903D-15D19FC0496E}" presName="hierChild5" presStyleCnt="0"/>
      <dgm:spPr/>
    </dgm:pt>
    <dgm:pt modelId="{82E689CA-41C4-44F3-8AFE-28005AFF46DB}" type="pres">
      <dgm:prSet presAssocID="{AB7D4215-17BC-4F49-9C3E-44C03E396B7D}" presName="Name35" presStyleLbl="parChTrans1D2" presStyleIdx="2" presStyleCnt="3"/>
      <dgm:spPr/>
      <dgm:t>
        <a:bodyPr/>
        <a:lstStyle/>
        <a:p>
          <a:endParaRPr lang="en-US"/>
        </a:p>
      </dgm:t>
    </dgm:pt>
    <dgm:pt modelId="{1048C052-558C-424E-9EBE-8BB92CB9F8BF}" type="pres">
      <dgm:prSet presAssocID="{A0F9106D-19F8-4B06-9AFE-900D5EF85EFE}" presName="hierRoot2" presStyleCnt="0">
        <dgm:presLayoutVars>
          <dgm:hierBranch/>
        </dgm:presLayoutVars>
      </dgm:prSet>
      <dgm:spPr/>
    </dgm:pt>
    <dgm:pt modelId="{A02CCB83-BB1F-454B-9730-D02A5FC1B579}" type="pres">
      <dgm:prSet presAssocID="{A0F9106D-19F8-4B06-9AFE-900D5EF85EFE}" presName="rootComposite" presStyleCnt="0"/>
      <dgm:spPr/>
    </dgm:pt>
    <dgm:pt modelId="{B7821154-A66F-4870-83D5-D71E346D2246}" type="pres">
      <dgm:prSet presAssocID="{A0F9106D-19F8-4B06-9AFE-900D5EF85EF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F36717-6B5B-41E6-B80F-663816AA828B}" type="pres">
      <dgm:prSet presAssocID="{A0F9106D-19F8-4B06-9AFE-900D5EF85EFE}" presName="rootConnector" presStyleLbl="node2" presStyleIdx="2" presStyleCnt="3"/>
      <dgm:spPr/>
      <dgm:t>
        <a:bodyPr/>
        <a:lstStyle/>
        <a:p>
          <a:endParaRPr lang="en-US"/>
        </a:p>
      </dgm:t>
    </dgm:pt>
    <dgm:pt modelId="{8B0EFFA0-48D7-4E8F-ACAC-8CB73B297F95}" type="pres">
      <dgm:prSet presAssocID="{A0F9106D-19F8-4B06-9AFE-900D5EF85EFE}" presName="hierChild4" presStyleCnt="0"/>
      <dgm:spPr/>
    </dgm:pt>
    <dgm:pt modelId="{EF0897DB-FCD5-4234-AFE3-5106B6B08544}" type="pres">
      <dgm:prSet presAssocID="{A0F9106D-19F8-4B06-9AFE-900D5EF85EFE}" presName="hierChild5" presStyleCnt="0"/>
      <dgm:spPr/>
    </dgm:pt>
    <dgm:pt modelId="{093AD815-314A-4D1A-8869-F560942AB6F3}" type="pres">
      <dgm:prSet presAssocID="{F434B889-97A1-4512-B425-7BF33F43F501}" presName="hierChild3" presStyleCnt="0"/>
      <dgm:spPr/>
    </dgm:pt>
  </dgm:ptLst>
  <dgm:cxnLst>
    <dgm:cxn modelId="{B26780A7-7C58-4ABE-B4FF-BF276256F5E9}" type="presOf" srcId="{014B7684-4918-4144-911C-745C793A9003}" destId="{2E1C1D9C-33A4-4D7C-B026-0116B7028C1E}" srcOrd="0" destOrd="0" presId="urn:microsoft.com/office/officeart/2005/8/layout/orgChart1"/>
    <dgm:cxn modelId="{B049893A-0E41-4147-AC9C-023AD1DC65AE}" type="presOf" srcId="{AB7D4215-17BC-4F49-9C3E-44C03E396B7D}" destId="{82E689CA-41C4-44F3-8AFE-28005AFF46DB}" srcOrd="0" destOrd="0" presId="urn:microsoft.com/office/officeart/2005/8/layout/orgChart1"/>
    <dgm:cxn modelId="{7578ACB0-D925-4B53-9E3C-05E55BC3632C}" type="presOf" srcId="{F434B889-97A1-4512-B425-7BF33F43F501}" destId="{2EBBA07A-C044-4688-B5E3-2CA9C1A3E7B5}" srcOrd="0" destOrd="0" presId="urn:microsoft.com/office/officeart/2005/8/layout/orgChart1"/>
    <dgm:cxn modelId="{F0928534-4C90-4D62-A8BB-C901C893D0BA}" srcId="{F434B889-97A1-4512-B425-7BF33F43F501}" destId="{556A4996-91EF-4637-903D-15D19FC0496E}" srcOrd="1" destOrd="0" parTransId="{014B7684-4918-4144-911C-745C793A9003}" sibTransId="{A9F76CA1-2A45-4C16-9458-A9E4E9444B2E}"/>
    <dgm:cxn modelId="{DC45DECE-6F70-406F-BCA2-5D7433D00C65}" type="presOf" srcId="{F434B889-97A1-4512-B425-7BF33F43F501}" destId="{6DEFCE23-72B2-4834-BC2A-7984999C1A9C}" srcOrd="1" destOrd="0" presId="urn:microsoft.com/office/officeart/2005/8/layout/orgChart1"/>
    <dgm:cxn modelId="{3670AFF6-0C7A-4934-B3A1-B132C0C4D0C5}" type="presOf" srcId="{A0F9106D-19F8-4B06-9AFE-900D5EF85EFE}" destId="{78F36717-6B5B-41E6-B80F-663816AA828B}" srcOrd="1" destOrd="0" presId="urn:microsoft.com/office/officeart/2005/8/layout/orgChart1"/>
    <dgm:cxn modelId="{F99C1270-4D43-4170-A07F-1374BA0575F7}" type="presOf" srcId="{D5BC455F-21AC-4ECE-8F70-BC60BCB786CE}" destId="{B447CB97-938A-4AC2-BFAF-D650B18160B0}" srcOrd="0" destOrd="0" presId="urn:microsoft.com/office/officeart/2005/8/layout/orgChart1"/>
    <dgm:cxn modelId="{9F52C447-9587-4293-A765-057C58CDF646}" srcId="{D5BC455F-21AC-4ECE-8F70-BC60BCB786CE}" destId="{F434B889-97A1-4512-B425-7BF33F43F501}" srcOrd="0" destOrd="0" parTransId="{231A2E6B-5E88-4CC5-AE9E-9E6D2C538BF2}" sibTransId="{DF7FEEE7-1570-487D-8382-490D3177BE6C}"/>
    <dgm:cxn modelId="{27E225E1-1413-4539-859C-2F292D1C7EE5}" type="presOf" srcId="{556A4996-91EF-4637-903D-15D19FC0496E}" destId="{CB3463A9-7656-4AE4-ACC2-16D448A1F174}" srcOrd="1" destOrd="0" presId="urn:microsoft.com/office/officeart/2005/8/layout/orgChart1"/>
    <dgm:cxn modelId="{4330A570-356B-4804-9B10-F2A281A06E82}" type="presOf" srcId="{A0F9106D-19F8-4B06-9AFE-900D5EF85EFE}" destId="{B7821154-A66F-4870-83D5-D71E346D2246}" srcOrd="0" destOrd="0" presId="urn:microsoft.com/office/officeart/2005/8/layout/orgChart1"/>
    <dgm:cxn modelId="{6B0526CF-1C55-41A9-B42F-CC16425ACC65}" srcId="{F434B889-97A1-4512-B425-7BF33F43F501}" destId="{B61A3534-76F4-4E8D-9576-069CCFF5A4BC}" srcOrd="0" destOrd="0" parTransId="{767BF3AA-47F4-4449-921B-45AE49B5EACD}" sibTransId="{31F9738B-1BCD-4AA3-B354-D3CB8477D3CC}"/>
    <dgm:cxn modelId="{300A61AE-F5E3-4AF3-B4E4-C47E963E8D27}" type="presOf" srcId="{B61A3534-76F4-4E8D-9576-069CCFF5A4BC}" destId="{666AD2ED-19DF-43F6-8098-6B78C888897B}" srcOrd="0" destOrd="0" presId="urn:microsoft.com/office/officeart/2005/8/layout/orgChart1"/>
    <dgm:cxn modelId="{0E524727-51BB-4CD9-8CAC-4D2288367983}" type="presOf" srcId="{B61A3534-76F4-4E8D-9576-069CCFF5A4BC}" destId="{E3303C4E-63F7-41B1-B33C-8826F66C6C37}" srcOrd="1" destOrd="0" presId="urn:microsoft.com/office/officeart/2005/8/layout/orgChart1"/>
    <dgm:cxn modelId="{3226C3F7-3E9A-40E3-8B78-019F91A41AB3}" type="presOf" srcId="{556A4996-91EF-4637-903D-15D19FC0496E}" destId="{2F5DB0D2-D089-426F-833D-1D9BDFB6EDFC}" srcOrd="0" destOrd="0" presId="urn:microsoft.com/office/officeart/2005/8/layout/orgChart1"/>
    <dgm:cxn modelId="{6371E778-0490-4FB7-B7C8-6C06909CD288}" type="presOf" srcId="{767BF3AA-47F4-4449-921B-45AE49B5EACD}" destId="{BE7FCC6B-F3EA-41B4-9E18-8608C333F80C}" srcOrd="0" destOrd="0" presId="urn:microsoft.com/office/officeart/2005/8/layout/orgChart1"/>
    <dgm:cxn modelId="{95A36A03-D003-4638-B44C-1BDC1B552DCE}" srcId="{F434B889-97A1-4512-B425-7BF33F43F501}" destId="{A0F9106D-19F8-4B06-9AFE-900D5EF85EFE}" srcOrd="2" destOrd="0" parTransId="{AB7D4215-17BC-4F49-9C3E-44C03E396B7D}" sibTransId="{9F21FB8B-F096-4BAE-B475-345F1C59EA03}"/>
    <dgm:cxn modelId="{C88CA398-3EF0-4DC1-9B4E-AA40F250B526}" type="presParOf" srcId="{B447CB97-938A-4AC2-BFAF-D650B18160B0}" destId="{67774CCC-A01E-49B6-9248-70860D2EF416}" srcOrd="0" destOrd="0" presId="urn:microsoft.com/office/officeart/2005/8/layout/orgChart1"/>
    <dgm:cxn modelId="{B49AD959-2A7E-4086-9EE6-CC05464ABDFD}" type="presParOf" srcId="{67774CCC-A01E-49B6-9248-70860D2EF416}" destId="{3C62DAC9-B827-4940-A688-F5BB946C4D3E}" srcOrd="0" destOrd="0" presId="urn:microsoft.com/office/officeart/2005/8/layout/orgChart1"/>
    <dgm:cxn modelId="{830AD9CF-B630-4128-A85E-41BCA4F80A64}" type="presParOf" srcId="{3C62DAC9-B827-4940-A688-F5BB946C4D3E}" destId="{2EBBA07A-C044-4688-B5E3-2CA9C1A3E7B5}" srcOrd="0" destOrd="0" presId="urn:microsoft.com/office/officeart/2005/8/layout/orgChart1"/>
    <dgm:cxn modelId="{6761C36B-6FA7-4E6B-9AB4-AD7B9E191555}" type="presParOf" srcId="{3C62DAC9-B827-4940-A688-F5BB946C4D3E}" destId="{6DEFCE23-72B2-4834-BC2A-7984999C1A9C}" srcOrd="1" destOrd="0" presId="urn:microsoft.com/office/officeart/2005/8/layout/orgChart1"/>
    <dgm:cxn modelId="{3467CF43-E5CB-4C08-8A56-C9113E2CBD35}" type="presParOf" srcId="{67774CCC-A01E-49B6-9248-70860D2EF416}" destId="{A0B65234-FCD8-4D30-9BA6-50B11FFD1797}" srcOrd="1" destOrd="0" presId="urn:microsoft.com/office/officeart/2005/8/layout/orgChart1"/>
    <dgm:cxn modelId="{405BF0A7-C378-48BA-BF8E-FC75AC9FAAC3}" type="presParOf" srcId="{A0B65234-FCD8-4D30-9BA6-50B11FFD1797}" destId="{BE7FCC6B-F3EA-41B4-9E18-8608C333F80C}" srcOrd="0" destOrd="0" presId="urn:microsoft.com/office/officeart/2005/8/layout/orgChart1"/>
    <dgm:cxn modelId="{3471B75F-6447-4992-AFD0-8B195A227CA8}" type="presParOf" srcId="{A0B65234-FCD8-4D30-9BA6-50B11FFD1797}" destId="{43A98E0B-D706-4522-8AEC-2AD4FA11890C}" srcOrd="1" destOrd="0" presId="urn:microsoft.com/office/officeart/2005/8/layout/orgChart1"/>
    <dgm:cxn modelId="{3E0F0E49-4B09-4056-B5D1-5606562CBA82}" type="presParOf" srcId="{43A98E0B-D706-4522-8AEC-2AD4FA11890C}" destId="{A9364B10-61FF-4C7E-BEC7-6D267BD3C98A}" srcOrd="0" destOrd="0" presId="urn:microsoft.com/office/officeart/2005/8/layout/orgChart1"/>
    <dgm:cxn modelId="{7BE31CA6-7E4C-4AD0-9E79-F8C5EA27AC9A}" type="presParOf" srcId="{A9364B10-61FF-4C7E-BEC7-6D267BD3C98A}" destId="{666AD2ED-19DF-43F6-8098-6B78C888897B}" srcOrd="0" destOrd="0" presId="urn:microsoft.com/office/officeart/2005/8/layout/orgChart1"/>
    <dgm:cxn modelId="{75BAB9A1-37E4-4A12-A475-818C0226CBB1}" type="presParOf" srcId="{A9364B10-61FF-4C7E-BEC7-6D267BD3C98A}" destId="{E3303C4E-63F7-41B1-B33C-8826F66C6C37}" srcOrd="1" destOrd="0" presId="urn:microsoft.com/office/officeart/2005/8/layout/orgChart1"/>
    <dgm:cxn modelId="{7343E976-FC88-4373-9987-CB4006407241}" type="presParOf" srcId="{43A98E0B-D706-4522-8AEC-2AD4FA11890C}" destId="{2FB7C283-1D73-4C2B-8DA9-3CBECB616496}" srcOrd="1" destOrd="0" presId="urn:microsoft.com/office/officeart/2005/8/layout/orgChart1"/>
    <dgm:cxn modelId="{8654ADD8-BC1C-4788-9D58-15B4AB0E8C8E}" type="presParOf" srcId="{43A98E0B-D706-4522-8AEC-2AD4FA11890C}" destId="{5C741EEC-CDEF-4810-AD59-21B1043613C1}" srcOrd="2" destOrd="0" presId="urn:microsoft.com/office/officeart/2005/8/layout/orgChart1"/>
    <dgm:cxn modelId="{A91D391B-C390-4C1D-81C5-156850110D07}" type="presParOf" srcId="{A0B65234-FCD8-4D30-9BA6-50B11FFD1797}" destId="{2E1C1D9C-33A4-4D7C-B026-0116B7028C1E}" srcOrd="2" destOrd="0" presId="urn:microsoft.com/office/officeart/2005/8/layout/orgChart1"/>
    <dgm:cxn modelId="{F8B389FA-2CAA-43E7-813E-8DB053F1267F}" type="presParOf" srcId="{A0B65234-FCD8-4D30-9BA6-50B11FFD1797}" destId="{7213ED2E-89D8-4DF5-AD92-3D266C1A71C5}" srcOrd="3" destOrd="0" presId="urn:microsoft.com/office/officeart/2005/8/layout/orgChart1"/>
    <dgm:cxn modelId="{DACCDE35-DAE7-4C20-BBB0-982258F65157}" type="presParOf" srcId="{7213ED2E-89D8-4DF5-AD92-3D266C1A71C5}" destId="{D14BAB44-AF40-4CD6-85D3-88391D15A4B9}" srcOrd="0" destOrd="0" presId="urn:microsoft.com/office/officeart/2005/8/layout/orgChart1"/>
    <dgm:cxn modelId="{044F5061-234C-4FE6-B051-8145F0064A6C}" type="presParOf" srcId="{D14BAB44-AF40-4CD6-85D3-88391D15A4B9}" destId="{2F5DB0D2-D089-426F-833D-1D9BDFB6EDFC}" srcOrd="0" destOrd="0" presId="urn:microsoft.com/office/officeart/2005/8/layout/orgChart1"/>
    <dgm:cxn modelId="{A5BA55F5-7F3F-4F7D-826C-FACDE979C652}" type="presParOf" srcId="{D14BAB44-AF40-4CD6-85D3-88391D15A4B9}" destId="{CB3463A9-7656-4AE4-ACC2-16D448A1F174}" srcOrd="1" destOrd="0" presId="urn:microsoft.com/office/officeart/2005/8/layout/orgChart1"/>
    <dgm:cxn modelId="{C3AF19BB-2D28-496F-9D37-B39056307E9C}" type="presParOf" srcId="{7213ED2E-89D8-4DF5-AD92-3D266C1A71C5}" destId="{DC9F6FA1-23BD-4A5A-BCF1-D3E9D3E2E8C4}" srcOrd="1" destOrd="0" presId="urn:microsoft.com/office/officeart/2005/8/layout/orgChart1"/>
    <dgm:cxn modelId="{2FD1A199-B767-4C72-BE3E-8B78992CECD8}" type="presParOf" srcId="{7213ED2E-89D8-4DF5-AD92-3D266C1A71C5}" destId="{ED6CA08C-27FD-478F-9302-5089CEF5434A}" srcOrd="2" destOrd="0" presId="urn:microsoft.com/office/officeart/2005/8/layout/orgChart1"/>
    <dgm:cxn modelId="{86A2DF5F-569B-4225-BDC9-E2E69C78FE70}" type="presParOf" srcId="{A0B65234-FCD8-4D30-9BA6-50B11FFD1797}" destId="{82E689CA-41C4-44F3-8AFE-28005AFF46DB}" srcOrd="4" destOrd="0" presId="urn:microsoft.com/office/officeart/2005/8/layout/orgChart1"/>
    <dgm:cxn modelId="{1B35A4AA-C539-4370-B686-E80C6A110257}" type="presParOf" srcId="{A0B65234-FCD8-4D30-9BA6-50B11FFD1797}" destId="{1048C052-558C-424E-9EBE-8BB92CB9F8BF}" srcOrd="5" destOrd="0" presId="urn:microsoft.com/office/officeart/2005/8/layout/orgChart1"/>
    <dgm:cxn modelId="{BCA977F9-6C9F-40BB-A78C-5CF3E7F59D4F}" type="presParOf" srcId="{1048C052-558C-424E-9EBE-8BB92CB9F8BF}" destId="{A02CCB83-BB1F-454B-9730-D02A5FC1B579}" srcOrd="0" destOrd="0" presId="urn:microsoft.com/office/officeart/2005/8/layout/orgChart1"/>
    <dgm:cxn modelId="{578E52C4-CC51-47A2-9ED6-B85BFE621388}" type="presParOf" srcId="{A02CCB83-BB1F-454B-9730-D02A5FC1B579}" destId="{B7821154-A66F-4870-83D5-D71E346D2246}" srcOrd="0" destOrd="0" presId="urn:microsoft.com/office/officeart/2005/8/layout/orgChart1"/>
    <dgm:cxn modelId="{C9BCC19A-719A-4D1A-ACB2-0C5AB45FABD3}" type="presParOf" srcId="{A02CCB83-BB1F-454B-9730-D02A5FC1B579}" destId="{78F36717-6B5B-41E6-B80F-663816AA828B}" srcOrd="1" destOrd="0" presId="urn:microsoft.com/office/officeart/2005/8/layout/orgChart1"/>
    <dgm:cxn modelId="{90222096-F60A-41CC-9EC1-BD19782F87B2}" type="presParOf" srcId="{1048C052-558C-424E-9EBE-8BB92CB9F8BF}" destId="{8B0EFFA0-48D7-4E8F-ACAC-8CB73B297F95}" srcOrd="1" destOrd="0" presId="urn:microsoft.com/office/officeart/2005/8/layout/orgChart1"/>
    <dgm:cxn modelId="{225F1DC5-3AD7-49A5-B692-2CBD10DE5E22}" type="presParOf" srcId="{1048C052-558C-424E-9EBE-8BB92CB9F8BF}" destId="{EF0897DB-FCD5-4234-AFE3-5106B6B08544}" srcOrd="2" destOrd="0" presId="urn:microsoft.com/office/officeart/2005/8/layout/orgChart1"/>
    <dgm:cxn modelId="{2DF53497-87A4-449E-80DD-1F2A430CE740}" type="presParOf" srcId="{67774CCC-A01E-49B6-9248-70860D2EF416}" destId="{093AD815-314A-4D1A-8869-F560942AB6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BC455F-21AC-4ECE-8F70-BC60BCB786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434B889-97A1-4512-B425-7BF33F43F5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rPr>
            <a:t>position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31A2E6B-5E88-4CC5-AE9E-9E6D2C538BF2}" type="parTrans" cxnId="{9F52C447-9587-4293-A765-057C58CDF646}">
      <dgm:prSet/>
      <dgm:spPr/>
      <dgm:t>
        <a:bodyPr/>
        <a:lstStyle/>
        <a:p>
          <a:endParaRPr lang="en-US"/>
        </a:p>
      </dgm:t>
    </dgm:pt>
    <dgm:pt modelId="{DF7FEEE7-1570-487D-8382-490D3177BE6C}" type="sibTrans" cxnId="{9F52C447-9587-4293-A765-057C58CDF646}">
      <dgm:prSet/>
      <dgm:spPr/>
      <dgm:t>
        <a:bodyPr/>
        <a:lstStyle/>
        <a:p>
          <a:endParaRPr lang="en-US"/>
        </a:p>
      </dgm:t>
    </dgm:pt>
    <dgm:pt modelId="{B61A3534-76F4-4E8D-9576-069CCFF5A4B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distance</a:t>
          </a:r>
        </a:p>
      </dgm:t>
    </dgm:pt>
    <dgm:pt modelId="{767BF3AA-47F4-4449-921B-45AE49B5EACD}" type="parTrans" cxnId="{6B0526CF-1C55-41A9-B42F-CC16425ACC65}">
      <dgm:prSet/>
      <dgm:spPr/>
      <dgm:t>
        <a:bodyPr/>
        <a:lstStyle/>
        <a:p>
          <a:endParaRPr lang="en-US"/>
        </a:p>
      </dgm:t>
    </dgm:pt>
    <dgm:pt modelId="{31F9738B-1BCD-4AA3-B354-D3CB8477D3CC}" type="sibTrans" cxnId="{6B0526CF-1C55-41A9-B42F-CC16425ACC65}">
      <dgm:prSet/>
      <dgm:spPr/>
      <dgm:t>
        <a:bodyPr/>
        <a:lstStyle/>
        <a:p>
          <a:endParaRPr lang="en-US"/>
        </a:p>
      </dgm:t>
    </dgm:pt>
    <dgm:pt modelId="{556A4996-91EF-4637-903D-15D19FC0496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reference direction</a:t>
          </a:r>
        </a:p>
      </dgm:t>
    </dgm:pt>
    <dgm:pt modelId="{014B7684-4918-4144-911C-745C793A9003}" type="parTrans" cxnId="{F0928534-4C90-4D62-A8BB-C901C893D0BA}">
      <dgm:prSet/>
      <dgm:spPr/>
      <dgm:t>
        <a:bodyPr/>
        <a:lstStyle/>
        <a:p>
          <a:endParaRPr lang="en-US"/>
        </a:p>
      </dgm:t>
    </dgm:pt>
    <dgm:pt modelId="{A9F76CA1-2A45-4C16-9458-A9E4E9444B2E}" type="sibTrans" cxnId="{F0928534-4C90-4D62-A8BB-C901C893D0BA}">
      <dgm:prSet/>
      <dgm:spPr/>
      <dgm:t>
        <a:bodyPr/>
        <a:lstStyle/>
        <a:p>
          <a:endParaRPr lang="en-US"/>
        </a:p>
      </dgm:t>
    </dgm:pt>
    <dgm:pt modelId="{A0F9106D-19F8-4B06-9AFE-900D5EF85EF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reference point</a:t>
          </a:r>
        </a:p>
      </dgm:t>
    </dgm:pt>
    <dgm:pt modelId="{AB7D4215-17BC-4F49-9C3E-44C03E396B7D}" type="parTrans" cxnId="{95A36A03-D003-4638-B44C-1BDC1B552DCE}">
      <dgm:prSet/>
      <dgm:spPr/>
      <dgm:t>
        <a:bodyPr/>
        <a:lstStyle/>
        <a:p>
          <a:endParaRPr lang="en-US"/>
        </a:p>
      </dgm:t>
    </dgm:pt>
    <dgm:pt modelId="{9F21FB8B-F096-4BAE-B475-345F1C59EA03}" type="sibTrans" cxnId="{95A36A03-D003-4638-B44C-1BDC1B552DCE}">
      <dgm:prSet/>
      <dgm:spPr/>
      <dgm:t>
        <a:bodyPr/>
        <a:lstStyle/>
        <a:p>
          <a:endParaRPr lang="en-US"/>
        </a:p>
      </dgm:t>
    </dgm:pt>
    <dgm:pt modelId="{B447CB97-938A-4AC2-BFAF-D650B18160B0}" type="pres">
      <dgm:prSet presAssocID="{D5BC455F-21AC-4ECE-8F70-BC60BCB786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774CCC-A01E-49B6-9248-70860D2EF416}" type="pres">
      <dgm:prSet presAssocID="{F434B889-97A1-4512-B425-7BF33F43F501}" presName="hierRoot1" presStyleCnt="0">
        <dgm:presLayoutVars>
          <dgm:hierBranch/>
        </dgm:presLayoutVars>
      </dgm:prSet>
      <dgm:spPr/>
    </dgm:pt>
    <dgm:pt modelId="{3C62DAC9-B827-4940-A688-F5BB946C4D3E}" type="pres">
      <dgm:prSet presAssocID="{F434B889-97A1-4512-B425-7BF33F43F501}" presName="rootComposite1" presStyleCnt="0"/>
      <dgm:spPr/>
    </dgm:pt>
    <dgm:pt modelId="{2EBBA07A-C044-4688-B5E3-2CA9C1A3E7B5}" type="pres">
      <dgm:prSet presAssocID="{F434B889-97A1-4512-B425-7BF33F43F50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EFCE23-72B2-4834-BC2A-7984999C1A9C}" type="pres">
      <dgm:prSet presAssocID="{F434B889-97A1-4512-B425-7BF33F43F50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0B65234-FCD8-4D30-9BA6-50B11FFD1797}" type="pres">
      <dgm:prSet presAssocID="{F434B889-97A1-4512-B425-7BF33F43F501}" presName="hierChild2" presStyleCnt="0"/>
      <dgm:spPr/>
    </dgm:pt>
    <dgm:pt modelId="{BE7FCC6B-F3EA-41B4-9E18-8608C333F80C}" type="pres">
      <dgm:prSet presAssocID="{767BF3AA-47F4-4449-921B-45AE49B5EACD}" presName="Name35" presStyleLbl="parChTrans1D2" presStyleIdx="0" presStyleCnt="3"/>
      <dgm:spPr/>
      <dgm:t>
        <a:bodyPr/>
        <a:lstStyle/>
        <a:p>
          <a:endParaRPr lang="en-US"/>
        </a:p>
      </dgm:t>
    </dgm:pt>
    <dgm:pt modelId="{43A98E0B-D706-4522-8AEC-2AD4FA11890C}" type="pres">
      <dgm:prSet presAssocID="{B61A3534-76F4-4E8D-9576-069CCFF5A4BC}" presName="hierRoot2" presStyleCnt="0">
        <dgm:presLayoutVars>
          <dgm:hierBranch/>
        </dgm:presLayoutVars>
      </dgm:prSet>
      <dgm:spPr/>
    </dgm:pt>
    <dgm:pt modelId="{A9364B10-61FF-4C7E-BEC7-6D267BD3C98A}" type="pres">
      <dgm:prSet presAssocID="{B61A3534-76F4-4E8D-9576-069CCFF5A4BC}" presName="rootComposite" presStyleCnt="0"/>
      <dgm:spPr/>
    </dgm:pt>
    <dgm:pt modelId="{666AD2ED-19DF-43F6-8098-6B78C888897B}" type="pres">
      <dgm:prSet presAssocID="{B61A3534-76F4-4E8D-9576-069CCFF5A4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03C4E-63F7-41B1-B33C-8826F66C6C37}" type="pres">
      <dgm:prSet presAssocID="{B61A3534-76F4-4E8D-9576-069CCFF5A4BC}" presName="rootConnector" presStyleLbl="node2" presStyleIdx="0" presStyleCnt="3"/>
      <dgm:spPr/>
      <dgm:t>
        <a:bodyPr/>
        <a:lstStyle/>
        <a:p>
          <a:endParaRPr lang="en-US"/>
        </a:p>
      </dgm:t>
    </dgm:pt>
    <dgm:pt modelId="{2FB7C283-1D73-4C2B-8DA9-3CBECB616496}" type="pres">
      <dgm:prSet presAssocID="{B61A3534-76F4-4E8D-9576-069CCFF5A4BC}" presName="hierChild4" presStyleCnt="0"/>
      <dgm:spPr/>
    </dgm:pt>
    <dgm:pt modelId="{5C741EEC-CDEF-4810-AD59-21B1043613C1}" type="pres">
      <dgm:prSet presAssocID="{B61A3534-76F4-4E8D-9576-069CCFF5A4BC}" presName="hierChild5" presStyleCnt="0"/>
      <dgm:spPr/>
    </dgm:pt>
    <dgm:pt modelId="{2E1C1D9C-33A4-4D7C-B026-0116B7028C1E}" type="pres">
      <dgm:prSet presAssocID="{014B7684-4918-4144-911C-745C793A9003}" presName="Name35" presStyleLbl="parChTrans1D2" presStyleIdx="1" presStyleCnt="3"/>
      <dgm:spPr/>
      <dgm:t>
        <a:bodyPr/>
        <a:lstStyle/>
        <a:p>
          <a:endParaRPr lang="en-US"/>
        </a:p>
      </dgm:t>
    </dgm:pt>
    <dgm:pt modelId="{7213ED2E-89D8-4DF5-AD92-3D266C1A71C5}" type="pres">
      <dgm:prSet presAssocID="{556A4996-91EF-4637-903D-15D19FC0496E}" presName="hierRoot2" presStyleCnt="0">
        <dgm:presLayoutVars>
          <dgm:hierBranch/>
        </dgm:presLayoutVars>
      </dgm:prSet>
      <dgm:spPr/>
    </dgm:pt>
    <dgm:pt modelId="{D14BAB44-AF40-4CD6-85D3-88391D15A4B9}" type="pres">
      <dgm:prSet presAssocID="{556A4996-91EF-4637-903D-15D19FC0496E}" presName="rootComposite" presStyleCnt="0"/>
      <dgm:spPr/>
    </dgm:pt>
    <dgm:pt modelId="{2F5DB0D2-D089-426F-833D-1D9BDFB6EDFC}" type="pres">
      <dgm:prSet presAssocID="{556A4996-91EF-4637-903D-15D19FC0496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463A9-7656-4AE4-ACC2-16D448A1F174}" type="pres">
      <dgm:prSet presAssocID="{556A4996-91EF-4637-903D-15D19FC0496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C9F6FA1-23BD-4A5A-BCF1-D3E9D3E2E8C4}" type="pres">
      <dgm:prSet presAssocID="{556A4996-91EF-4637-903D-15D19FC0496E}" presName="hierChild4" presStyleCnt="0"/>
      <dgm:spPr/>
    </dgm:pt>
    <dgm:pt modelId="{ED6CA08C-27FD-478F-9302-5089CEF5434A}" type="pres">
      <dgm:prSet presAssocID="{556A4996-91EF-4637-903D-15D19FC0496E}" presName="hierChild5" presStyleCnt="0"/>
      <dgm:spPr/>
    </dgm:pt>
    <dgm:pt modelId="{82E689CA-41C4-44F3-8AFE-28005AFF46DB}" type="pres">
      <dgm:prSet presAssocID="{AB7D4215-17BC-4F49-9C3E-44C03E396B7D}" presName="Name35" presStyleLbl="parChTrans1D2" presStyleIdx="2" presStyleCnt="3"/>
      <dgm:spPr/>
      <dgm:t>
        <a:bodyPr/>
        <a:lstStyle/>
        <a:p>
          <a:endParaRPr lang="en-US"/>
        </a:p>
      </dgm:t>
    </dgm:pt>
    <dgm:pt modelId="{1048C052-558C-424E-9EBE-8BB92CB9F8BF}" type="pres">
      <dgm:prSet presAssocID="{A0F9106D-19F8-4B06-9AFE-900D5EF85EFE}" presName="hierRoot2" presStyleCnt="0">
        <dgm:presLayoutVars>
          <dgm:hierBranch/>
        </dgm:presLayoutVars>
      </dgm:prSet>
      <dgm:spPr/>
    </dgm:pt>
    <dgm:pt modelId="{A02CCB83-BB1F-454B-9730-D02A5FC1B579}" type="pres">
      <dgm:prSet presAssocID="{A0F9106D-19F8-4B06-9AFE-900D5EF85EFE}" presName="rootComposite" presStyleCnt="0"/>
      <dgm:spPr/>
    </dgm:pt>
    <dgm:pt modelId="{B7821154-A66F-4870-83D5-D71E346D2246}" type="pres">
      <dgm:prSet presAssocID="{A0F9106D-19F8-4B06-9AFE-900D5EF85EF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F36717-6B5B-41E6-B80F-663816AA828B}" type="pres">
      <dgm:prSet presAssocID="{A0F9106D-19F8-4B06-9AFE-900D5EF85EFE}" presName="rootConnector" presStyleLbl="node2" presStyleIdx="2" presStyleCnt="3"/>
      <dgm:spPr/>
      <dgm:t>
        <a:bodyPr/>
        <a:lstStyle/>
        <a:p>
          <a:endParaRPr lang="en-US"/>
        </a:p>
      </dgm:t>
    </dgm:pt>
    <dgm:pt modelId="{8B0EFFA0-48D7-4E8F-ACAC-8CB73B297F95}" type="pres">
      <dgm:prSet presAssocID="{A0F9106D-19F8-4B06-9AFE-900D5EF85EFE}" presName="hierChild4" presStyleCnt="0"/>
      <dgm:spPr/>
    </dgm:pt>
    <dgm:pt modelId="{EF0897DB-FCD5-4234-AFE3-5106B6B08544}" type="pres">
      <dgm:prSet presAssocID="{A0F9106D-19F8-4B06-9AFE-900D5EF85EFE}" presName="hierChild5" presStyleCnt="0"/>
      <dgm:spPr/>
    </dgm:pt>
    <dgm:pt modelId="{093AD815-314A-4D1A-8869-F560942AB6F3}" type="pres">
      <dgm:prSet presAssocID="{F434B889-97A1-4512-B425-7BF33F43F501}" presName="hierChild3" presStyleCnt="0"/>
      <dgm:spPr/>
    </dgm:pt>
  </dgm:ptLst>
  <dgm:cxnLst>
    <dgm:cxn modelId="{9F52C447-9587-4293-A765-057C58CDF646}" srcId="{D5BC455F-21AC-4ECE-8F70-BC60BCB786CE}" destId="{F434B889-97A1-4512-B425-7BF33F43F501}" srcOrd="0" destOrd="0" parTransId="{231A2E6B-5E88-4CC5-AE9E-9E6D2C538BF2}" sibTransId="{DF7FEEE7-1570-487D-8382-490D3177BE6C}"/>
    <dgm:cxn modelId="{443CE2EA-03F2-4EA7-B084-38A27074C84B}" type="presOf" srcId="{014B7684-4918-4144-911C-745C793A9003}" destId="{2E1C1D9C-33A4-4D7C-B026-0116B7028C1E}" srcOrd="0" destOrd="0" presId="urn:microsoft.com/office/officeart/2005/8/layout/orgChart1"/>
    <dgm:cxn modelId="{C29E74CC-FF3A-401C-9A0E-3D434896B083}" type="presOf" srcId="{F434B889-97A1-4512-B425-7BF33F43F501}" destId="{6DEFCE23-72B2-4834-BC2A-7984999C1A9C}" srcOrd="1" destOrd="0" presId="urn:microsoft.com/office/officeart/2005/8/layout/orgChart1"/>
    <dgm:cxn modelId="{EAC0E06A-59EA-41D2-8DF7-EA1C801EB1B0}" type="presOf" srcId="{B61A3534-76F4-4E8D-9576-069CCFF5A4BC}" destId="{666AD2ED-19DF-43F6-8098-6B78C888897B}" srcOrd="0" destOrd="0" presId="urn:microsoft.com/office/officeart/2005/8/layout/orgChart1"/>
    <dgm:cxn modelId="{612EAED1-DEB7-47EE-9B03-0B5A0550EF3C}" type="presOf" srcId="{A0F9106D-19F8-4B06-9AFE-900D5EF85EFE}" destId="{78F36717-6B5B-41E6-B80F-663816AA828B}" srcOrd="1" destOrd="0" presId="urn:microsoft.com/office/officeart/2005/8/layout/orgChart1"/>
    <dgm:cxn modelId="{F0928534-4C90-4D62-A8BB-C901C893D0BA}" srcId="{F434B889-97A1-4512-B425-7BF33F43F501}" destId="{556A4996-91EF-4637-903D-15D19FC0496E}" srcOrd="1" destOrd="0" parTransId="{014B7684-4918-4144-911C-745C793A9003}" sibTransId="{A9F76CA1-2A45-4C16-9458-A9E4E9444B2E}"/>
    <dgm:cxn modelId="{6B0526CF-1C55-41A9-B42F-CC16425ACC65}" srcId="{F434B889-97A1-4512-B425-7BF33F43F501}" destId="{B61A3534-76F4-4E8D-9576-069CCFF5A4BC}" srcOrd="0" destOrd="0" parTransId="{767BF3AA-47F4-4449-921B-45AE49B5EACD}" sibTransId="{31F9738B-1BCD-4AA3-B354-D3CB8477D3CC}"/>
    <dgm:cxn modelId="{FD6E8D83-6E3B-49B3-96AB-AB499B6C4E06}" type="presOf" srcId="{767BF3AA-47F4-4449-921B-45AE49B5EACD}" destId="{BE7FCC6B-F3EA-41B4-9E18-8608C333F80C}" srcOrd="0" destOrd="0" presId="urn:microsoft.com/office/officeart/2005/8/layout/orgChart1"/>
    <dgm:cxn modelId="{A1F58B29-D568-4433-BBDA-A88B649473EF}" type="presOf" srcId="{556A4996-91EF-4637-903D-15D19FC0496E}" destId="{2F5DB0D2-D089-426F-833D-1D9BDFB6EDFC}" srcOrd="0" destOrd="0" presId="urn:microsoft.com/office/officeart/2005/8/layout/orgChart1"/>
    <dgm:cxn modelId="{E891F7F5-9021-45E9-8F1F-E79E9373D883}" type="presOf" srcId="{F434B889-97A1-4512-B425-7BF33F43F501}" destId="{2EBBA07A-C044-4688-B5E3-2CA9C1A3E7B5}" srcOrd="0" destOrd="0" presId="urn:microsoft.com/office/officeart/2005/8/layout/orgChart1"/>
    <dgm:cxn modelId="{8DE00F8F-594D-486E-81A7-4498CD3C5EC8}" type="presOf" srcId="{A0F9106D-19F8-4B06-9AFE-900D5EF85EFE}" destId="{B7821154-A66F-4870-83D5-D71E346D2246}" srcOrd="0" destOrd="0" presId="urn:microsoft.com/office/officeart/2005/8/layout/orgChart1"/>
    <dgm:cxn modelId="{3CB35ABE-4FAA-4F5F-8D08-2136906D7377}" type="presOf" srcId="{AB7D4215-17BC-4F49-9C3E-44C03E396B7D}" destId="{82E689CA-41C4-44F3-8AFE-28005AFF46DB}" srcOrd="0" destOrd="0" presId="urn:microsoft.com/office/officeart/2005/8/layout/orgChart1"/>
    <dgm:cxn modelId="{D39E6CA8-8384-41E8-ABBF-4A34D92CB0F9}" type="presOf" srcId="{D5BC455F-21AC-4ECE-8F70-BC60BCB786CE}" destId="{B447CB97-938A-4AC2-BFAF-D650B18160B0}" srcOrd="0" destOrd="0" presId="urn:microsoft.com/office/officeart/2005/8/layout/orgChart1"/>
    <dgm:cxn modelId="{95A36A03-D003-4638-B44C-1BDC1B552DCE}" srcId="{F434B889-97A1-4512-B425-7BF33F43F501}" destId="{A0F9106D-19F8-4B06-9AFE-900D5EF85EFE}" srcOrd="2" destOrd="0" parTransId="{AB7D4215-17BC-4F49-9C3E-44C03E396B7D}" sibTransId="{9F21FB8B-F096-4BAE-B475-345F1C59EA03}"/>
    <dgm:cxn modelId="{6BB6DE5D-051F-4B09-8DA4-8D574D024086}" type="presOf" srcId="{556A4996-91EF-4637-903D-15D19FC0496E}" destId="{CB3463A9-7656-4AE4-ACC2-16D448A1F174}" srcOrd="1" destOrd="0" presId="urn:microsoft.com/office/officeart/2005/8/layout/orgChart1"/>
    <dgm:cxn modelId="{2AB8DA7D-B242-4B30-AD88-B77BC7843176}" type="presOf" srcId="{B61A3534-76F4-4E8D-9576-069CCFF5A4BC}" destId="{E3303C4E-63F7-41B1-B33C-8826F66C6C37}" srcOrd="1" destOrd="0" presId="urn:microsoft.com/office/officeart/2005/8/layout/orgChart1"/>
    <dgm:cxn modelId="{B2CA8918-6D89-4009-A33D-3755F8ADA249}" type="presParOf" srcId="{B447CB97-938A-4AC2-BFAF-D650B18160B0}" destId="{67774CCC-A01E-49B6-9248-70860D2EF416}" srcOrd="0" destOrd="0" presId="urn:microsoft.com/office/officeart/2005/8/layout/orgChart1"/>
    <dgm:cxn modelId="{7E1A3F8E-9FC3-4BB2-B251-E3722F87ABFB}" type="presParOf" srcId="{67774CCC-A01E-49B6-9248-70860D2EF416}" destId="{3C62DAC9-B827-4940-A688-F5BB946C4D3E}" srcOrd="0" destOrd="0" presId="urn:microsoft.com/office/officeart/2005/8/layout/orgChart1"/>
    <dgm:cxn modelId="{07CF177D-2B58-4F94-96AA-4C1EB4023B3C}" type="presParOf" srcId="{3C62DAC9-B827-4940-A688-F5BB946C4D3E}" destId="{2EBBA07A-C044-4688-B5E3-2CA9C1A3E7B5}" srcOrd="0" destOrd="0" presId="urn:microsoft.com/office/officeart/2005/8/layout/orgChart1"/>
    <dgm:cxn modelId="{3D4D0CB6-B006-41C6-BA18-D59326CC643F}" type="presParOf" srcId="{3C62DAC9-B827-4940-A688-F5BB946C4D3E}" destId="{6DEFCE23-72B2-4834-BC2A-7984999C1A9C}" srcOrd="1" destOrd="0" presId="urn:microsoft.com/office/officeart/2005/8/layout/orgChart1"/>
    <dgm:cxn modelId="{36BF3983-C024-48A0-B8D1-A50DB1C07CB5}" type="presParOf" srcId="{67774CCC-A01E-49B6-9248-70860D2EF416}" destId="{A0B65234-FCD8-4D30-9BA6-50B11FFD1797}" srcOrd="1" destOrd="0" presId="urn:microsoft.com/office/officeart/2005/8/layout/orgChart1"/>
    <dgm:cxn modelId="{1B2E64FC-8382-4B91-87AA-68C86210692A}" type="presParOf" srcId="{A0B65234-FCD8-4D30-9BA6-50B11FFD1797}" destId="{BE7FCC6B-F3EA-41B4-9E18-8608C333F80C}" srcOrd="0" destOrd="0" presId="urn:microsoft.com/office/officeart/2005/8/layout/orgChart1"/>
    <dgm:cxn modelId="{B27792DE-714F-4B4B-A72C-59E504EFCA9F}" type="presParOf" srcId="{A0B65234-FCD8-4D30-9BA6-50B11FFD1797}" destId="{43A98E0B-D706-4522-8AEC-2AD4FA11890C}" srcOrd="1" destOrd="0" presId="urn:microsoft.com/office/officeart/2005/8/layout/orgChart1"/>
    <dgm:cxn modelId="{E806568D-29D9-4C72-9AB8-EC017FB1D416}" type="presParOf" srcId="{43A98E0B-D706-4522-8AEC-2AD4FA11890C}" destId="{A9364B10-61FF-4C7E-BEC7-6D267BD3C98A}" srcOrd="0" destOrd="0" presId="urn:microsoft.com/office/officeart/2005/8/layout/orgChart1"/>
    <dgm:cxn modelId="{2A427D94-2647-43A5-9FBC-978150224E00}" type="presParOf" srcId="{A9364B10-61FF-4C7E-BEC7-6D267BD3C98A}" destId="{666AD2ED-19DF-43F6-8098-6B78C888897B}" srcOrd="0" destOrd="0" presId="urn:microsoft.com/office/officeart/2005/8/layout/orgChart1"/>
    <dgm:cxn modelId="{061D3574-0407-44FD-8FE7-9EECD185FAD9}" type="presParOf" srcId="{A9364B10-61FF-4C7E-BEC7-6D267BD3C98A}" destId="{E3303C4E-63F7-41B1-B33C-8826F66C6C37}" srcOrd="1" destOrd="0" presId="urn:microsoft.com/office/officeart/2005/8/layout/orgChart1"/>
    <dgm:cxn modelId="{C52B6356-8679-4AEA-9AE6-C6760EB40E4C}" type="presParOf" srcId="{43A98E0B-D706-4522-8AEC-2AD4FA11890C}" destId="{2FB7C283-1D73-4C2B-8DA9-3CBECB616496}" srcOrd="1" destOrd="0" presId="urn:microsoft.com/office/officeart/2005/8/layout/orgChart1"/>
    <dgm:cxn modelId="{71A0A47A-55D1-44A2-8899-DE1F71F6ADE6}" type="presParOf" srcId="{43A98E0B-D706-4522-8AEC-2AD4FA11890C}" destId="{5C741EEC-CDEF-4810-AD59-21B1043613C1}" srcOrd="2" destOrd="0" presId="urn:microsoft.com/office/officeart/2005/8/layout/orgChart1"/>
    <dgm:cxn modelId="{F7E50CFF-B8C8-420C-B196-549F3A0F47DB}" type="presParOf" srcId="{A0B65234-FCD8-4D30-9BA6-50B11FFD1797}" destId="{2E1C1D9C-33A4-4D7C-B026-0116B7028C1E}" srcOrd="2" destOrd="0" presId="urn:microsoft.com/office/officeart/2005/8/layout/orgChart1"/>
    <dgm:cxn modelId="{BB383014-647D-42B2-B416-B808A6B49659}" type="presParOf" srcId="{A0B65234-FCD8-4D30-9BA6-50B11FFD1797}" destId="{7213ED2E-89D8-4DF5-AD92-3D266C1A71C5}" srcOrd="3" destOrd="0" presId="urn:microsoft.com/office/officeart/2005/8/layout/orgChart1"/>
    <dgm:cxn modelId="{0B185131-7668-4592-819D-F56A45723235}" type="presParOf" srcId="{7213ED2E-89D8-4DF5-AD92-3D266C1A71C5}" destId="{D14BAB44-AF40-4CD6-85D3-88391D15A4B9}" srcOrd="0" destOrd="0" presId="urn:microsoft.com/office/officeart/2005/8/layout/orgChart1"/>
    <dgm:cxn modelId="{7EA2C08E-4A6A-4606-93CB-D3AFA2881467}" type="presParOf" srcId="{D14BAB44-AF40-4CD6-85D3-88391D15A4B9}" destId="{2F5DB0D2-D089-426F-833D-1D9BDFB6EDFC}" srcOrd="0" destOrd="0" presId="urn:microsoft.com/office/officeart/2005/8/layout/orgChart1"/>
    <dgm:cxn modelId="{4EC0B35C-3A82-4D8C-8D92-8A1D4B3DB70B}" type="presParOf" srcId="{D14BAB44-AF40-4CD6-85D3-88391D15A4B9}" destId="{CB3463A9-7656-4AE4-ACC2-16D448A1F174}" srcOrd="1" destOrd="0" presId="urn:microsoft.com/office/officeart/2005/8/layout/orgChart1"/>
    <dgm:cxn modelId="{0A09286F-98BC-493F-BF85-9C07C9DA39F4}" type="presParOf" srcId="{7213ED2E-89D8-4DF5-AD92-3D266C1A71C5}" destId="{DC9F6FA1-23BD-4A5A-BCF1-D3E9D3E2E8C4}" srcOrd="1" destOrd="0" presId="urn:microsoft.com/office/officeart/2005/8/layout/orgChart1"/>
    <dgm:cxn modelId="{AD64BD61-93DF-453B-BCA6-EAE60075FFA3}" type="presParOf" srcId="{7213ED2E-89D8-4DF5-AD92-3D266C1A71C5}" destId="{ED6CA08C-27FD-478F-9302-5089CEF5434A}" srcOrd="2" destOrd="0" presId="urn:microsoft.com/office/officeart/2005/8/layout/orgChart1"/>
    <dgm:cxn modelId="{6789C814-3D09-4400-9E24-9EBF4191D7A7}" type="presParOf" srcId="{A0B65234-FCD8-4D30-9BA6-50B11FFD1797}" destId="{82E689CA-41C4-44F3-8AFE-28005AFF46DB}" srcOrd="4" destOrd="0" presId="urn:microsoft.com/office/officeart/2005/8/layout/orgChart1"/>
    <dgm:cxn modelId="{52D2722A-7418-47FF-B204-AEC514FFF6A0}" type="presParOf" srcId="{A0B65234-FCD8-4D30-9BA6-50B11FFD1797}" destId="{1048C052-558C-424E-9EBE-8BB92CB9F8BF}" srcOrd="5" destOrd="0" presId="urn:microsoft.com/office/officeart/2005/8/layout/orgChart1"/>
    <dgm:cxn modelId="{C11F02BC-9942-45A7-9BB8-B0439F7BF120}" type="presParOf" srcId="{1048C052-558C-424E-9EBE-8BB92CB9F8BF}" destId="{A02CCB83-BB1F-454B-9730-D02A5FC1B579}" srcOrd="0" destOrd="0" presId="urn:microsoft.com/office/officeart/2005/8/layout/orgChart1"/>
    <dgm:cxn modelId="{1A373335-11D7-44A6-ADA0-253FA9A04A80}" type="presParOf" srcId="{A02CCB83-BB1F-454B-9730-D02A5FC1B579}" destId="{B7821154-A66F-4870-83D5-D71E346D2246}" srcOrd="0" destOrd="0" presId="urn:microsoft.com/office/officeart/2005/8/layout/orgChart1"/>
    <dgm:cxn modelId="{34D761F0-A40A-4FCE-BFC1-23E5933B1582}" type="presParOf" srcId="{A02CCB83-BB1F-454B-9730-D02A5FC1B579}" destId="{78F36717-6B5B-41E6-B80F-663816AA828B}" srcOrd="1" destOrd="0" presId="urn:microsoft.com/office/officeart/2005/8/layout/orgChart1"/>
    <dgm:cxn modelId="{0F8D96C1-FFC7-4D6F-8C21-BF4A190EF88F}" type="presParOf" srcId="{1048C052-558C-424E-9EBE-8BB92CB9F8BF}" destId="{8B0EFFA0-48D7-4E8F-ACAC-8CB73B297F95}" srcOrd="1" destOrd="0" presId="urn:microsoft.com/office/officeart/2005/8/layout/orgChart1"/>
    <dgm:cxn modelId="{F9C41EAF-46CD-415B-895C-10CBA7DDFD83}" type="presParOf" srcId="{1048C052-558C-424E-9EBE-8BB92CB9F8BF}" destId="{EF0897DB-FCD5-4234-AFE3-5106B6B08544}" srcOrd="2" destOrd="0" presId="urn:microsoft.com/office/officeart/2005/8/layout/orgChart1"/>
    <dgm:cxn modelId="{5B4DCA25-3602-45B7-8087-38B91F11497F}" type="presParOf" srcId="{67774CCC-A01E-49B6-9248-70860D2EF416}" destId="{093AD815-314A-4D1A-8869-F560942AB6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689CA-41C4-44F3-8AFE-28005AFF46DB}">
      <dsp:nvSpPr>
        <dsp:cNvPr id="0" name=""/>
        <dsp:cNvSpPr/>
      </dsp:nvSpPr>
      <dsp:spPr>
        <a:xfrm>
          <a:off x="4305300" y="2288374"/>
          <a:ext cx="3046031" cy="52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25"/>
              </a:lnTo>
              <a:lnTo>
                <a:pt x="3046031" y="264325"/>
              </a:lnTo>
              <a:lnTo>
                <a:pt x="3046031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C1D9C-33A4-4D7C-B026-0116B7028C1E}">
      <dsp:nvSpPr>
        <dsp:cNvPr id="0" name=""/>
        <dsp:cNvSpPr/>
      </dsp:nvSpPr>
      <dsp:spPr>
        <a:xfrm>
          <a:off x="4259579" y="2288374"/>
          <a:ext cx="91440" cy="528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FCC6B-F3EA-41B4-9E18-8608C333F80C}">
      <dsp:nvSpPr>
        <dsp:cNvPr id="0" name=""/>
        <dsp:cNvSpPr/>
      </dsp:nvSpPr>
      <dsp:spPr>
        <a:xfrm>
          <a:off x="1259268" y="2288374"/>
          <a:ext cx="3046031" cy="528650"/>
        </a:xfrm>
        <a:custGeom>
          <a:avLst/>
          <a:gdLst/>
          <a:ahLst/>
          <a:cxnLst/>
          <a:rect l="0" t="0" r="0" b="0"/>
          <a:pathLst>
            <a:path>
              <a:moveTo>
                <a:pt x="3046031" y="0"/>
              </a:moveTo>
              <a:lnTo>
                <a:pt x="3046031" y="264325"/>
              </a:lnTo>
              <a:lnTo>
                <a:pt x="0" y="264325"/>
              </a:lnTo>
              <a:lnTo>
                <a:pt x="0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BA07A-C044-4688-B5E3-2CA9C1A3E7B5}">
      <dsp:nvSpPr>
        <dsp:cNvPr id="0" name=""/>
        <dsp:cNvSpPr/>
      </dsp:nvSpPr>
      <dsp:spPr>
        <a:xfrm>
          <a:off x="3046609" y="1029684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4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Position</a:t>
          </a:r>
          <a:endParaRPr kumimoji="0" lang="en-US" altLang="en-US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046609" y="1029684"/>
        <a:ext cx="2517381" cy="1258690"/>
      </dsp:txXfrm>
    </dsp:sp>
    <dsp:sp modelId="{666AD2ED-19DF-43F6-8098-6B78C888897B}">
      <dsp:nvSpPr>
        <dsp:cNvPr id="0" name=""/>
        <dsp:cNvSpPr/>
      </dsp:nvSpPr>
      <dsp:spPr>
        <a:xfrm>
          <a:off x="578" y="2817025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78" y="2817025"/>
        <a:ext cx="2517381" cy="1258690"/>
      </dsp:txXfrm>
    </dsp:sp>
    <dsp:sp modelId="{2F5DB0D2-D089-426F-833D-1D9BDFB6EDFC}">
      <dsp:nvSpPr>
        <dsp:cNvPr id="0" name=""/>
        <dsp:cNvSpPr/>
      </dsp:nvSpPr>
      <dsp:spPr>
        <a:xfrm>
          <a:off x="3046609" y="2817025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046609" y="2817025"/>
        <a:ext cx="2517381" cy="1258690"/>
      </dsp:txXfrm>
    </dsp:sp>
    <dsp:sp modelId="{B7821154-A66F-4870-83D5-D71E346D2246}">
      <dsp:nvSpPr>
        <dsp:cNvPr id="0" name=""/>
        <dsp:cNvSpPr/>
      </dsp:nvSpPr>
      <dsp:spPr>
        <a:xfrm>
          <a:off x="6092640" y="2817025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4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092640" y="2817025"/>
        <a:ext cx="2517381" cy="1258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0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6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224D-47B7-405B-8EAF-AF253103B4B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6C6A-0A21-4256-A14C-1F2873C1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1-Describing Motion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and Motion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005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77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1. </a:t>
            </a:r>
            <a:r>
              <a:rPr lang="en-US" sz="4000" dirty="0" smtClean="0"/>
              <a:t>The </a:t>
            </a:r>
            <a:r>
              <a:rPr lang="en-US" sz="4000" dirty="0"/>
              <a:t>difference between the initial position and the final position of an object is </a:t>
            </a:r>
            <a:r>
              <a:rPr lang="en-US" sz="4000" dirty="0" smtClean="0"/>
              <a:t>its ___________________.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8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772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1. </a:t>
            </a:r>
            <a:r>
              <a:rPr lang="en-US" sz="4000" dirty="0" smtClean="0"/>
              <a:t>The </a:t>
            </a:r>
            <a:r>
              <a:rPr lang="en-US" sz="4000" dirty="0"/>
              <a:t>difference between the initial position and the final position of an object is </a:t>
            </a:r>
            <a:r>
              <a:rPr lang="en-US" sz="4000" dirty="0" smtClean="0"/>
              <a:t>its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displacement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94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772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800" dirty="0"/>
              <a:t>To describe a position in more than one dimension, you must use more than one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A. displacement                                </a:t>
            </a:r>
            <a:r>
              <a:rPr lang="en-US" sz="2800" b="1" dirty="0"/>
              <a:t>C. </a:t>
            </a:r>
            <a:r>
              <a:rPr lang="en-US" sz="2800" dirty="0"/>
              <a:t>reference point</a:t>
            </a:r>
          </a:p>
          <a:p>
            <a:pPr lvl="0"/>
            <a:r>
              <a:rPr lang="en-US" sz="2800" dirty="0" smtClean="0"/>
              <a:t>B. reference </a:t>
            </a:r>
            <a:r>
              <a:rPr lang="en-US" sz="2800" dirty="0"/>
              <a:t>direction                  </a:t>
            </a:r>
            <a:r>
              <a:rPr lang="en-US" sz="2800" dirty="0" smtClean="0"/>
              <a:t>     </a:t>
            </a:r>
            <a:r>
              <a:rPr lang="en-US" sz="2800" b="1" dirty="0"/>
              <a:t>D. </a:t>
            </a:r>
            <a:r>
              <a:rPr lang="en-US" sz="2800" dirty="0"/>
              <a:t>type of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90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772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800" dirty="0"/>
              <a:t>To describe a position in more than one dimension, you must use more than one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A. displacement                                </a:t>
            </a:r>
            <a:r>
              <a:rPr lang="en-US" sz="2800" b="1" dirty="0"/>
              <a:t>C. </a:t>
            </a:r>
            <a:r>
              <a:rPr lang="en-US" sz="2800" dirty="0"/>
              <a:t>reference point</a:t>
            </a:r>
          </a:p>
          <a:p>
            <a:pPr lvl="0"/>
            <a:r>
              <a:rPr lang="en-US" sz="2800" dirty="0" smtClean="0"/>
              <a:t>B. </a:t>
            </a:r>
            <a:r>
              <a:rPr lang="en-US" sz="2800" dirty="0" smtClean="0">
                <a:solidFill>
                  <a:srgbClr val="FF0000"/>
                </a:solidFill>
              </a:rPr>
              <a:t>reference </a:t>
            </a:r>
            <a:r>
              <a:rPr lang="en-US" sz="2800" dirty="0">
                <a:solidFill>
                  <a:srgbClr val="FF0000"/>
                </a:solidFill>
              </a:rPr>
              <a:t>direction                  </a:t>
            </a: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b="1" dirty="0"/>
              <a:t>D. </a:t>
            </a:r>
            <a:r>
              <a:rPr lang="en-US" sz="2800" dirty="0"/>
              <a:t>type of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24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772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3600" dirty="0"/>
              <a:t>If you walk 2 km from your house to a store and then back home, what is the distance you walked?       </a:t>
            </a:r>
            <a:endParaRPr lang="en-US" sz="3600" dirty="0" smtClean="0"/>
          </a:p>
          <a:p>
            <a:pPr lvl="0"/>
            <a:r>
              <a:rPr lang="en-US" sz="3600" dirty="0" smtClean="0"/>
              <a:t>What </a:t>
            </a:r>
            <a:r>
              <a:rPr lang="en-US" sz="3600" dirty="0"/>
              <a:t>is your displacement?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Draw the diagram.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77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219200" y="1524000"/>
            <a:ext cx="52578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41120" y="1968192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371600" y="3200400"/>
            <a:ext cx="5029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3962400"/>
            <a:ext cx="3657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km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029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= 4 km   Displacement = 0 km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329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9906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9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2442470"/>
              </p:ext>
            </p:extLst>
          </p:nvPr>
        </p:nvGraphicFramePr>
        <p:xfrm>
          <a:off x="304800" y="9906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7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129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Science 8 Chapter 1-Describing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8-Scientific Problem Solving</dc:title>
  <dc:creator>Brigitta Post</dc:creator>
  <cp:lastModifiedBy>Brigitta Post</cp:lastModifiedBy>
  <cp:revision>16</cp:revision>
  <dcterms:created xsi:type="dcterms:W3CDTF">2016-07-02T14:36:31Z</dcterms:created>
  <dcterms:modified xsi:type="dcterms:W3CDTF">2018-10-11T17:24:36Z</dcterms:modified>
</cp:coreProperties>
</file>